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6" r:id="rId5"/>
    <p:sldId id="263" r:id="rId6"/>
    <p:sldId id="268" r:id="rId7"/>
    <p:sldId id="269" r:id="rId8"/>
    <p:sldId id="260" r:id="rId9"/>
  </p:sldIdLst>
  <p:sldSz cx="9144000" cy="5143500" type="screen16x9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4F4"/>
    <a:srgbClr val="C7ECDC"/>
    <a:srgbClr val="4F0433"/>
    <a:srgbClr val="CCEBED"/>
    <a:srgbClr val="FFDDD6"/>
    <a:srgbClr val="666666"/>
    <a:srgbClr val="DDDEE0"/>
    <a:srgbClr val="FF876F"/>
    <a:srgbClr val="FFE7C2"/>
    <a:srgbClr val="FFC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13BD0B-B04B-4378-B3A2-2EB209E61BCA}" v="63" dt="2026-08-18T13:43:21.1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5" autoAdjust="0"/>
    <p:restoredTop sz="96543" autoAdjust="0"/>
  </p:normalViewPr>
  <p:slideViewPr>
    <p:cSldViewPr>
      <p:cViewPr varScale="1">
        <p:scale>
          <a:sx n="109" d="100"/>
          <a:sy n="109" d="100"/>
        </p:scale>
        <p:origin x="102" y="732"/>
      </p:cViewPr>
      <p:guideLst>
        <p:guide orient="horz" pos="62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21" d="100"/>
          <a:sy n="121" d="100"/>
        </p:scale>
        <p:origin x="50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6818A54A-96AB-47F2-9FE3-5AA7C5EE68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77C3AE1-DBA2-4DA9-A7CE-D2A621C81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5F06C-14D9-45DF-81A5-F25F8ECA9886}" type="datetimeFigureOut">
              <a:rPr lang="sv-SE" smtClean="0"/>
              <a:t>2026-08-18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B76FC6-F54A-4120-9B8F-E28E2A08E5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9B89EF-3F47-4486-BAA9-AF9A8BE096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CC5D8-C806-4BBF-A442-91371CDD1BC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02378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DM Sans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DM Sans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/>
          <a:lstStyle/>
          <a:p>
            <a:endParaRPr lang="en-SE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here to add text</a:t>
            </a:r>
            <a:endParaRPr lang="sv-SE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DM Sans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DM Sans" pitchFamily="2" charset="0"/>
              </a:defRPr>
            </a:lvl1pPr>
          </a:lstStyle>
          <a:p>
            <a:fld id="{E4F6DBA7-38D3-4FF9-B176-AA5B07999DD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39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DM Sans" pitchFamily="2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7923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e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 dirty="0" err="1"/>
              <a:t>Click</a:t>
            </a:r>
            <a:r>
              <a:rPr lang="sv-SE" noProof="0" dirty="0"/>
              <a:t> to </a:t>
            </a:r>
            <a:r>
              <a:rPr lang="sv-SE" noProof="0" dirty="0" err="1"/>
              <a:t>add</a:t>
            </a:r>
            <a:r>
              <a:rPr lang="sv-SE" noProof="0" dirty="0"/>
              <a:t> </a:t>
            </a:r>
            <a:r>
              <a:rPr lang="sv-SE" noProof="0" dirty="0" err="1"/>
              <a:t>heading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 dirty="0" err="1"/>
              <a:t>Click</a:t>
            </a:r>
            <a:r>
              <a:rPr lang="sv-SE" noProof="0" dirty="0"/>
              <a:t> to </a:t>
            </a:r>
            <a:r>
              <a:rPr lang="sv-SE" noProof="0" dirty="0" err="1"/>
              <a:t>add</a:t>
            </a:r>
            <a:r>
              <a:rPr lang="sv-SE" noProof="0" dirty="0"/>
              <a:t> </a:t>
            </a:r>
            <a:r>
              <a:rPr lang="sv-SE" noProof="0" dirty="0" err="1"/>
              <a:t>subheading</a:t>
            </a:r>
            <a:endParaRPr lang="sv-SE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ity with many buildings and a body of water">
            <a:extLst>
              <a:ext uri="{FF2B5EF4-FFF2-40B4-BE49-F238E27FC236}">
                <a16:creationId xmlns:a16="http://schemas.microsoft.com/office/drawing/2014/main" id="{44686229-B73F-B37F-487A-1EB8C45412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pic>
        <p:nvPicPr>
          <p:cNvPr id="8" name="Bild 3" descr="Logotype Karolinska Institutet.">
            <a:extLst>
              <a:ext uri="{FF2B5EF4-FFF2-40B4-BE49-F238E27FC236}">
                <a16:creationId xmlns:a16="http://schemas.microsoft.com/office/drawing/2014/main" id="{BEFB3C0B-4054-DBE0-9E4A-932A2A7E7F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96952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4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 an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e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5971" y="4299942"/>
            <a:ext cx="8564501" cy="57849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here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204368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slide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57C9B0D4-41C6-B8AE-EB61-778050516C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5280620"/>
            <a:ext cx="280384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a </a:t>
            </a:r>
            <a:r>
              <a:rPr lang="sv-SE" dirty="0" err="1"/>
              <a:t>medical</a:t>
            </a:r>
            <a:r>
              <a:rPr lang="sv-SE" dirty="0"/>
              <a:t> </a:t>
            </a:r>
            <a:r>
              <a:rPr lang="sv-SE" dirty="0" err="1"/>
              <a:t>university</a:t>
            </a:r>
            <a:endParaRPr lang="sv-SE" dirty="0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40CF9FCA-BB63-EAA4-5BF3-C52FD54F83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5278502"/>
            <a:ext cx="1905000" cy="171450"/>
          </a:xfrm>
        </p:spPr>
        <p:txBody>
          <a:bodyPr/>
          <a:lstStyle>
            <a:lvl1pPr>
              <a:defRPr/>
            </a:lvl1pPr>
          </a:lstStyle>
          <a:p>
            <a:fld id="{0B99A5A2-19A1-4CFC-BFE3-8B9C2E2B5BE0}" type="datetime1">
              <a:rPr lang="en-GB" smtClean="0"/>
              <a:t>18/08/2026</a:t>
            </a:fld>
            <a:endParaRPr lang="sv-SE" dirty="0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BED4CF09-3C12-3EF1-D5E7-34A36AB16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5278502"/>
            <a:ext cx="685800" cy="171450"/>
          </a:xfrm>
        </p:spPr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 dirty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spc="-5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noProof="0" dirty="0" err="1"/>
              <a:t>Click</a:t>
            </a:r>
            <a:r>
              <a:rPr lang="sv-SE" noProof="0" dirty="0"/>
              <a:t> to </a:t>
            </a:r>
            <a:r>
              <a:rPr lang="sv-SE" noProof="0" dirty="0" err="1"/>
              <a:t>add</a:t>
            </a:r>
            <a:r>
              <a:rPr lang="sv-SE" noProof="0" dirty="0"/>
              <a:t> </a:t>
            </a:r>
            <a:r>
              <a:rPr lang="sv-SE" noProof="0" dirty="0" err="1"/>
              <a:t>heading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noProof="0" dirty="0" err="1"/>
              <a:t>Click</a:t>
            </a:r>
            <a:r>
              <a:rPr lang="sv-SE" noProof="0" dirty="0"/>
              <a:t> to </a:t>
            </a:r>
            <a:r>
              <a:rPr lang="sv-SE" noProof="0" dirty="0" err="1"/>
              <a:t>add</a:t>
            </a:r>
            <a:r>
              <a:rPr lang="sv-SE" noProof="0" dirty="0"/>
              <a:t> </a:t>
            </a:r>
            <a:r>
              <a:rPr lang="sv-SE" noProof="0" dirty="0" err="1"/>
              <a:t>subheading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63379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256774" y="1402829"/>
            <a:ext cx="8631243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sv-SE" dirty="0" err="1"/>
              <a:t>Write</a:t>
            </a:r>
            <a:r>
              <a:rPr lang="sv-SE" dirty="0"/>
              <a:t> text </a:t>
            </a:r>
            <a:r>
              <a:rPr lang="sv-SE" dirty="0" err="1"/>
              <a:t>here</a:t>
            </a:r>
            <a:endParaRPr lang="sv-SE" dirty="0"/>
          </a:p>
          <a:p>
            <a:pPr lvl="1"/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two</a:t>
            </a:r>
            <a:endParaRPr lang="sv-SE" dirty="0"/>
          </a:p>
          <a:p>
            <a:pPr lvl="2"/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three</a:t>
            </a:r>
            <a:endParaRPr lang="sv-SE" dirty="0"/>
          </a:p>
          <a:p>
            <a:pPr lvl="3"/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four</a:t>
            </a:r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80384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b="1" dirty="0"/>
              <a:t>EPICOH 2026 </a:t>
            </a:r>
            <a:r>
              <a:rPr lang="sv-SE" dirty="0"/>
              <a:t>| Stockholm, Sweden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99A5A2-19A1-4CFC-BFE3-8B9C2E2B5BE0}" type="datetime1">
              <a:rPr lang="en-GB" smtClean="0"/>
              <a:t>18/08/2026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1263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 + 2 content p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73CEA02-8FD8-B27D-7351-D598B5116632}"/>
              </a:ext>
            </a:extLst>
          </p:cNvPr>
          <p:cNvSpPr>
            <a:spLocks noGrp="1" noChangeArrowheads="1"/>
          </p:cNvSpPr>
          <p:nvPr>
            <p:ph idx="13" hasCustomPrompt="1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err="1"/>
              <a:t>Write</a:t>
            </a:r>
            <a:r>
              <a:rPr lang="sv-SE" dirty="0"/>
              <a:t> text </a:t>
            </a:r>
            <a:r>
              <a:rPr lang="sv-SE" dirty="0" err="1"/>
              <a:t>here</a:t>
            </a:r>
            <a:endParaRPr lang="sv-SE" dirty="0"/>
          </a:p>
          <a:p>
            <a:pPr lvl="1"/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two</a:t>
            </a:r>
            <a:endParaRPr lang="sv-SE" dirty="0"/>
          </a:p>
          <a:p>
            <a:pPr lvl="2"/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three</a:t>
            </a:r>
            <a:endParaRPr lang="sv-SE" dirty="0"/>
          </a:p>
          <a:p>
            <a:pPr lvl="3"/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four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4711200" y="1403857"/>
            <a:ext cx="4170040" cy="31891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 err="1"/>
              <a:t>Write</a:t>
            </a:r>
            <a:r>
              <a:rPr lang="sv-SE" dirty="0"/>
              <a:t> text </a:t>
            </a:r>
            <a:r>
              <a:rPr lang="sv-SE" dirty="0" err="1"/>
              <a:t>here</a:t>
            </a:r>
            <a:endParaRPr lang="sv-SE" dirty="0"/>
          </a:p>
          <a:p>
            <a:pPr lvl="1"/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two</a:t>
            </a:r>
            <a:endParaRPr lang="sv-SE" dirty="0"/>
          </a:p>
          <a:p>
            <a:pPr lvl="2"/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three</a:t>
            </a:r>
            <a:endParaRPr lang="sv-SE" dirty="0"/>
          </a:p>
          <a:p>
            <a:pPr lvl="3"/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four</a:t>
            </a:r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BBC55AFF-EEAC-CC84-7EDE-436AC101B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80384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b="1" dirty="0"/>
              <a:t>EPICOH 2026 </a:t>
            </a:r>
            <a:r>
              <a:rPr lang="sv-SE" dirty="0"/>
              <a:t>| Stockholm, Sweden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55F560-0FA5-4CC3-99C4-83095CAE330C}" type="datetime1">
              <a:rPr lang="en-GB" smtClean="0"/>
              <a:t>18/08/2026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C98C6-00F0-4387-A9BA-FB521E0564CA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8485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0504E30-026F-2F4E-8AA4-42B2AD69F80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the first or second icon in the second row of icons to insert an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0383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1 content and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AA63C4E-0A70-530E-97DF-2D2B5352F878}"/>
              </a:ext>
            </a:extLst>
          </p:cNvPr>
          <p:cNvSpPr>
            <a:spLocks noGrp="1" noChangeArrowheads="1"/>
          </p:cNvSpPr>
          <p:nvPr>
            <p:ph idx="15" hasCustomPrompt="1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err="1"/>
              <a:t>Write</a:t>
            </a:r>
            <a:r>
              <a:rPr lang="sv-SE" dirty="0"/>
              <a:t> text </a:t>
            </a:r>
            <a:r>
              <a:rPr lang="sv-SE" dirty="0" err="1"/>
              <a:t>here</a:t>
            </a:r>
            <a:endParaRPr lang="sv-SE" dirty="0"/>
          </a:p>
          <a:p>
            <a:pPr lvl="1"/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two</a:t>
            </a:r>
            <a:endParaRPr lang="sv-SE" dirty="0"/>
          </a:p>
          <a:p>
            <a:pPr lvl="2"/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three</a:t>
            </a:r>
            <a:endParaRPr lang="sv-SE" dirty="0"/>
          </a:p>
          <a:p>
            <a:pPr lvl="3"/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four</a:t>
            </a: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32F5674-CEDF-3242-F062-BFE26C95349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the first or second icon in the second row of icons to insert an image</a:t>
            </a:r>
            <a:endParaRPr lang="en-GB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1D2BA1C-0344-BC2E-84D4-95E7F2FD76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80384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 b="1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dirty="0"/>
              <a:t>EPICOH 2026 </a:t>
            </a:r>
            <a:r>
              <a:rPr lang="sv-SE" b="0" dirty="0"/>
              <a:t>| Stockholm, Sweden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6A3FCF-EDA7-4D26-BE8D-0D5098A7A2A0}" type="datetime1">
              <a:rPr lang="en-GB" smtClean="0"/>
              <a:t>18/08/2026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27238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6AB09F81-3DF8-1100-91E4-2C1919909396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FFBD3AD7-6C44-F3A0-2593-5418DFBAB09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5971" y="1401312"/>
            <a:ext cx="4170038" cy="319371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Click the first or second icon in the second row of icons to insert an image</a:t>
            </a:r>
            <a:endParaRPr lang="en-GB" b="0" i="0" u="none" strike="noStrike" baseline="0" dirty="0">
              <a:solidFill>
                <a:srgbClr val="000000"/>
              </a:solidFill>
              <a:latin typeface="DM Sans" pitchFamily="2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F22D20B-A38A-2C1F-3498-AC2B7335FC0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the first or second icon in the second row of icons to insert an image</a:t>
            </a:r>
            <a:endParaRPr lang="en-GB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372DAC4F-41A4-C8F3-1E26-84893299D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80384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b="1" dirty="0"/>
              <a:t>EPICOH 2026 </a:t>
            </a:r>
            <a:r>
              <a:rPr lang="sv-SE" dirty="0"/>
              <a:t>| Stockholm, Sweden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23C43-02AB-49EC-8F17-D0526280C47D}" type="datetime1">
              <a:rPr lang="en-GB" smtClean="0"/>
              <a:t>18/08/2026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7994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2 images m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hearing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BA1DA48D-062A-3C0F-2375-4EA717C42C5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55971" y="1401312"/>
            <a:ext cx="4170038" cy="252014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Click the first or second icon in the second row of icons to insert an image</a:t>
            </a:r>
            <a:endParaRPr lang="en-GB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 hasCustomPrompt="1"/>
          </p:nvPr>
        </p:nvSpPr>
        <p:spPr>
          <a:xfrm>
            <a:off x="255971" y="4016459"/>
            <a:ext cx="4170039" cy="578499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33CB555F-D425-F70E-7236-981C45B2BAF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711200" y="1404632"/>
            <a:ext cx="4170040" cy="251682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Click the first or second icon in the second row of icons to insert an image</a:t>
            </a:r>
            <a:endParaRPr lang="en-GB" b="0" i="0" u="none" strike="noStrike" baseline="0" dirty="0">
              <a:solidFill>
                <a:srgbClr val="000000"/>
              </a:solidFill>
              <a:latin typeface="DM Sans" pitchFamily="2" charset="0"/>
            </a:endParaRPr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 hasCustomPrompt="1"/>
          </p:nvPr>
        </p:nvSpPr>
        <p:spPr>
          <a:xfrm>
            <a:off x="4711200" y="4016459"/>
            <a:ext cx="4170039" cy="57467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</p:txBody>
      </p:sp>
      <p:sp>
        <p:nvSpPr>
          <p:cNvPr id="4" name="Platshållare för sidfot 2">
            <a:extLst>
              <a:ext uri="{FF2B5EF4-FFF2-40B4-BE49-F238E27FC236}">
                <a16:creationId xmlns:a16="http://schemas.microsoft.com/office/drawing/2014/main" id="{D069920A-1206-9BEB-B428-2FE026E7B3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80384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b="1" dirty="0"/>
              <a:t>EPICOH 2026 </a:t>
            </a:r>
            <a:r>
              <a:rPr lang="sv-SE" dirty="0"/>
              <a:t>| Stockholm, Sweden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4331-D6D1-4E26-B16A-55BB8118C67A}" type="datetime1">
              <a:rPr lang="en-GB" smtClean="0"/>
              <a:t>18/08/2026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01580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80384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 b="1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dirty="0"/>
              <a:t>EPICOH 2026 </a:t>
            </a:r>
            <a:r>
              <a:rPr lang="sv-SE" b="0" dirty="0"/>
              <a:t>| Stockholm, Sweden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99A5A2-19A1-4CFC-BFE3-8B9C2E2B5BE0}" type="datetime1">
              <a:rPr lang="en-GB" smtClean="0"/>
              <a:t>18/08/2026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6640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3" y="339502"/>
            <a:ext cx="8625257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heading</a:t>
            </a:r>
            <a:endParaRPr lang="sv-SE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3" y="1402830"/>
            <a:ext cx="8630513" cy="31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err="1"/>
              <a:t>Write</a:t>
            </a:r>
            <a:r>
              <a:rPr lang="sv-SE" dirty="0"/>
              <a:t> text </a:t>
            </a:r>
            <a:r>
              <a:rPr lang="sv-SE" dirty="0" err="1"/>
              <a:t>here</a:t>
            </a:r>
            <a:endParaRPr lang="sv-SE" dirty="0"/>
          </a:p>
          <a:p>
            <a:pPr lvl="1"/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two</a:t>
            </a:r>
            <a:endParaRPr lang="sv-SE" dirty="0"/>
          </a:p>
          <a:p>
            <a:pPr lvl="2"/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three</a:t>
            </a:r>
            <a:endParaRPr lang="sv-SE" dirty="0"/>
          </a:p>
          <a:p>
            <a:pPr lvl="3"/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four</a:t>
            </a:r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6260233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b="1" dirty="0"/>
              <a:t>EPICOH 2026 </a:t>
            </a:r>
            <a:r>
              <a:rPr lang="sv-SE" dirty="0"/>
              <a:t>| Stockholm, Sweden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4788233"/>
            <a:ext cx="19050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fld id="{556C4A7E-66B8-4D02-A897-C064A39C4051}" type="datetime1">
              <a:rPr lang="en-GB" smtClean="0"/>
              <a:t>18/08/2026</a:t>
            </a:fld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4788233"/>
            <a:ext cx="685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2" r:id="rId4"/>
    <p:sldLayoutId id="2147483654" r:id="rId5"/>
    <p:sldLayoutId id="2147483655" r:id="rId6"/>
    <p:sldLayoutId id="2147483657" r:id="rId7"/>
    <p:sldLayoutId id="2147483658" r:id="rId8"/>
    <p:sldLayoutId id="2147483663" r:id="rId9"/>
    <p:sldLayoutId id="2147483659" r:id="rId10"/>
    <p:sldLayoutId id="2147483662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buildings with a river&#10;&#10;AI-generated content may be incorrect.">
            <a:extLst>
              <a:ext uri="{FF2B5EF4-FFF2-40B4-BE49-F238E27FC236}">
                <a16:creationId xmlns:a16="http://schemas.microsoft.com/office/drawing/2014/main" id="{6C36B77A-DC99-94C2-1F8A-0A583103FB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9143980" cy="5143490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771333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50195B-8A87-0659-1403-6E7233781A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latin typeface="Montserrat" pitchFamily="2" charset="0"/>
              </a:rPr>
              <a:t>EPICOH 2026 </a:t>
            </a:r>
            <a:r>
              <a:rPr lang="en-GB" dirty="0">
                <a:latin typeface="Montserrat" pitchFamily="2" charset="0"/>
              </a:rPr>
              <a:t>|</a:t>
            </a:r>
            <a:r>
              <a:rPr lang="en-GB" b="1" dirty="0">
                <a:latin typeface="Montserrat" pitchFamily="2" charset="0"/>
              </a:rPr>
              <a:t> Stockholm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B4D2C54-6FB1-D0FC-01BE-847D5965E8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Title of Presentation</a:t>
            </a:r>
          </a:p>
          <a:p>
            <a:r>
              <a:rPr lang="en-GB" dirty="0"/>
              <a:t>Name of presenter, title</a:t>
            </a:r>
          </a:p>
          <a:p>
            <a:r>
              <a:rPr lang="en-GB" dirty="0"/>
              <a:t>Name of Institution/University</a:t>
            </a:r>
          </a:p>
        </p:txBody>
      </p:sp>
    </p:spTree>
    <p:extLst>
      <p:ext uri="{BB962C8B-B14F-4D97-AF65-F5344CB8AC3E}">
        <p14:creationId xmlns:p14="http://schemas.microsoft.com/office/powerpoint/2010/main" val="1099428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B1481-AD31-6CE2-877F-2F086B2AC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6F10E-1A72-4B75-841A-B385133D9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29AA7E-8B0A-69B2-A343-21754955F9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b="1"/>
              <a:t>EPICOH 2026 </a:t>
            </a:r>
            <a:r>
              <a:rPr lang="sv-SE"/>
              <a:t>| Stockholm, Sweden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856AC1-9387-A2D0-3F1D-7B57AD0F1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A5A2-19A1-4CFC-BFE3-8B9C2E2B5BE0}" type="datetime1">
              <a:rPr lang="en-GB" smtClean="0"/>
              <a:t>18/08/2026</a:t>
            </a:fld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73BE1-27D9-21A3-D787-EA6AB8C80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61316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D1549-636B-066A-8D49-F7380FEF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(</a:t>
            </a:r>
            <a:r>
              <a:rPr lang="sv-SE" dirty="0" err="1"/>
              <a:t>Optional</a:t>
            </a:r>
            <a:r>
              <a:rPr lang="sv-SE" dirty="0"/>
              <a:t>) Conflict of Interest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B7127-08EA-A753-C215-95C2F2B4D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253CA6-6FE3-7807-C374-D31DA1EEAC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b="1"/>
              <a:t>EPICOH 2026 </a:t>
            </a:r>
            <a:r>
              <a:rPr lang="sv-SE"/>
              <a:t>| Stockholm, Sweden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722BF8-45E0-D154-0599-A5D06D1E1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A5A2-19A1-4CFC-BFE3-8B9C2E2B5BE0}" type="datetime1">
              <a:rPr lang="en-GB" smtClean="0"/>
              <a:t>18/08/2026</a:t>
            </a:fld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F569D-0536-9B19-270B-7DDEB072A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13815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6704812"/>
      </p:ext>
    </p:extLst>
  </p:cSld>
  <p:clrMapOvr>
    <a:masterClrMapping/>
  </p:clrMapOvr>
</p:sld>
</file>

<file path=ppt/theme/theme1.xml><?xml version="1.0" encoding="utf-8"?>
<a:theme xmlns:a="http://schemas.openxmlformats.org/drawingml/2006/main" name="16:9 Plum eng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60A8"/>
      </a:accent1>
      <a:accent2>
        <a:srgbClr val="97D8DA"/>
      </a:accent2>
      <a:accent3>
        <a:srgbClr val="FFFFFF"/>
      </a:accent3>
      <a:accent4>
        <a:srgbClr val="000000"/>
      </a:accent4>
      <a:accent5>
        <a:srgbClr val="BDABB3"/>
      </a:accent5>
      <a:accent6>
        <a:srgbClr val="88C4C5"/>
      </a:accent6>
      <a:hlink>
        <a:srgbClr val="CF0063"/>
      </a:hlink>
      <a:folHlink>
        <a:srgbClr val="CBCBCB"/>
      </a:folHlink>
    </a:clrScheme>
    <a:fontScheme name="Custom 1">
      <a:majorFont>
        <a:latin typeface="Montserrat Semi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  <a:ln w="6350">
          <a:solidFill>
            <a:schemeClr val="accent1"/>
          </a:solidFill>
        </a:ln>
      </a:spPr>
      <a:bodyPr wrap="non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_16_9_eng" id="{B60A8902-C4BA-424D-ABCA-661BEF1FE7B8}" vid="{E512F04E-F30A-4076-822C-0B2544EA0FF1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615BE51D60BA44B86811C5F608C49E" ma:contentTypeVersion="4" ma:contentTypeDescription="Skapa ett nytt dokument." ma:contentTypeScope="" ma:versionID="1ba7e5491846bba44b7184d586d4c8ef">
  <xsd:schema xmlns:xsd="http://www.w3.org/2001/XMLSchema" xmlns:xs="http://www.w3.org/2001/XMLSchema" xmlns:p="http://schemas.microsoft.com/office/2006/metadata/properties" xmlns:ns2="6843b716-3f6d-4983-a753-faa1afd2f446" targetNamespace="http://schemas.microsoft.com/office/2006/metadata/properties" ma:root="true" ma:fieldsID="0f473e2ddd19dd1b49b0db32a06ee5a2" ns2:_="">
    <xsd:import namespace="6843b716-3f6d-4983-a753-faa1afd2f4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3b716-3f6d-4983-a753-faa1afd2f4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3890F4D-C5EB-4FCF-AEB3-55B3225E2A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43b716-3f6d-4983-a753-faa1afd2f4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007827D-8545-430A-B6DC-8C56BC8926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F79469-2F05-42F0-ADD1-5263841AE7B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</TotalTime>
  <Words>40</Words>
  <Application>Microsoft Office PowerPoint</Application>
  <PresentationFormat>On-screen Show (16:9)</PresentationFormat>
  <Paragraphs>12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DM Sans</vt:lpstr>
      <vt:lpstr>Montserrat</vt:lpstr>
      <vt:lpstr>Montserrat SemiBold</vt:lpstr>
      <vt:lpstr>Times</vt:lpstr>
      <vt:lpstr>Wingdings</vt:lpstr>
      <vt:lpstr>16:9 Plum eng</vt:lpstr>
      <vt:lpstr>PowerPoint Presentation</vt:lpstr>
      <vt:lpstr>EPICOH 2026 | Stockholm</vt:lpstr>
      <vt:lpstr>PowerPoint Presentation</vt:lpstr>
      <vt:lpstr>(Optional) Conflict of Interest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Kevin Skogh</dc:creator>
  <cp:lastModifiedBy>Kevin Skogh</cp:lastModifiedBy>
  <cp:revision>2</cp:revision>
  <cp:lastPrinted>2005-09-23T14:22:03Z</cp:lastPrinted>
  <dcterms:created xsi:type="dcterms:W3CDTF">2026-08-18T09:46:23Z</dcterms:created>
  <dcterms:modified xsi:type="dcterms:W3CDTF">2026-08-18T14:48:49Z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0x010100B8615BE51D60BA44B86811C5F608C49E</vt:lpwstr>
  </property>
</Properties>
</file>